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15762"/>
            <a:ext cx="7432951" cy="142873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4870" y="1391521"/>
            <a:ext cx="6667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Pô xe, phích nước, bàn là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 đun, lửa nóng… tránh xa, chớ gần.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HP-087" pitchFamily="34" charset="0"/>
              </a:rPr>
              <a:t>Phòng, tránh bỏng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“Lính cứu hỏa 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có thể gây bỏng và hậu quả của nó. </a:t>
            </a:r>
          </a:p>
        </p:txBody>
      </p:sp>
      <p:pic>
        <p:nvPicPr>
          <p:cNvPr id="10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1387979" y="2057400"/>
            <a:ext cx="6783677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để phòng tránh bỏng?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8200" y="2247179"/>
            <a:ext cx="6537954" cy="2553421"/>
            <a:chOff x="838200" y="2247179"/>
            <a:chExt cx="6537954" cy="2553421"/>
          </a:xfrm>
        </p:grpSpPr>
        <p:pic>
          <p:nvPicPr>
            <p:cNvPr id="3" name="Picture 2" descr="E:\2020-2021\Giáo án điện tử các môn - 2020\Dao duc\tranh anh dao duc\Daoduc1 chu de 8 (LAN) - ẢNH\dd26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" t="15595" b="58246"/>
            <a:stretch/>
          </p:blipFill>
          <p:spPr bwMode="auto">
            <a:xfrm>
              <a:off x="838200" y="2247179"/>
              <a:ext cx="6537954" cy="245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3490" y="4191000"/>
              <a:ext cx="1143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bỏng.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1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trong các tình huống sau?</a:t>
            </a:r>
          </a:p>
        </p:txBody>
      </p:sp>
      <p:pic>
        <p:nvPicPr>
          <p:cNvPr id="7" name="Picture 6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1600200" y="2286000"/>
            <a:ext cx="612435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bị bỏng.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161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29</cp:revision>
  <dcterms:created xsi:type="dcterms:W3CDTF">2006-08-16T00:00:00Z</dcterms:created>
  <dcterms:modified xsi:type="dcterms:W3CDTF">2020-08-24T07:33:14Z</dcterms:modified>
</cp:coreProperties>
</file>